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02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0E9CB-1DAE-4D22-94E5-42DAE3B4BFD0}" type="datetimeFigureOut">
              <a:rPr lang="en-GB" smtClean="0"/>
              <a:t>01/05/2012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767C40-BAB7-4113-AF6A-9110737914E2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My Documents Local\Projects\Current projects\CrabProject\Crab Data\2011\pictures\AGSTein4\Wolfgang\Peter\2011_April_Newcastle\Data\04_05_2011\stn imaging\pictures\IMG_360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05125" y="1400175"/>
            <a:ext cx="3333750" cy="405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D:\My Documents Local\Cikkek\In Progress\VSD bath imaging\Staedele_et_al_R1\Fig1_R1.t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71677" y="116632"/>
            <a:ext cx="6168675" cy="6467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My Documents Local\Projects\Current projects\CrabProject\Crab Data\2011\pictures\AGSTein4\Wolfgang\Peter\2011_April_Newcastle\Data\04_05_2011\Backfill\Canon_pictures\IMG_365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70715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My Documents Local\Projects\Current projects\CrabProject\Crab Data\2011\pictures\AGSTein4\Wolfgang\Peter\2011_April_Newcastle\Data\06_05_2011\Prep2_RH795_on_STG\IMG_366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6715" y="0"/>
            <a:ext cx="9170715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My Documents Local\Projects\Current projects\CrabProject\Crab Data\2011\pictures\AGSTein4\Wolfgang\Peter\2011_April_Newcastle\Data\09_05_2011\PY_Project\pictures\IMG_3673.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My Documents Local\Projects\Current projects\CrabProject\Crab Data\2011\pictures\AGSTein4\Wolfgang\Peter\2011_April_Newcastle\Data\12_04_2011\pictures\IMG_343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 descr="D:\My Documents Local\Projects\Current projects\CrabProject\Crab Data\2010\Oct_2010_Experiments\pictures_Newcastle\Pictures\06_10_2010\IMG_295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My Documents Local\Projects\Current projects\CrabProject\Crab Data\2010\Oct_2010_Experiments\pictures_Newcastle\Pictures\13_10_2010_Alexa_staining\IMG_298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D:\My Documents Local\Projects\Current projects\CrabProject\Crab Data\2010\Oct_2010_Experiments\pictures_Newcastle\Pictures\21_10_2010\IMG_303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D:\My Documents Local\Projects\Current projects\CrabProject\Crab Data\2010\Oct_2010_Experiments\pictures_Newcastle\Pictures\lab+animal-room\IMG_296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Newcastle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Andras</dc:creator>
  <cp:lastModifiedBy>Peter Andras</cp:lastModifiedBy>
  <cp:revision>4</cp:revision>
  <dcterms:created xsi:type="dcterms:W3CDTF">2012-05-01T08:45:25Z</dcterms:created>
  <dcterms:modified xsi:type="dcterms:W3CDTF">2012-05-01T09:21:12Z</dcterms:modified>
</cp:coreProperties>
</file>

<file path=docProps/thumbnail.jpeg>
</file>